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62" r:id="rId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รูปแบบอิสระ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รูปแบบอิสระ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ชื่อเรื่อง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7" name="ชื่อเรื่องรอง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30" name="ตัวยึดวันที่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D1E3-1EAB-43A4-9C29-B2ED3D543003}" type="datetimeFigureOut">
              <a:rPr lang="th-TH" smtClean="0"/>
              <a:pPr/>
              <a:t>30/06/53</a:t>
            </a:fld>
            <a:endParaRPr lang="th-TH"/>
          </a:p>
        </p:txBody>
      </p:sp>
      <p:sp>
        <p:nvSpPr>
          <p:cNvPr id="19" name="ตัวยึดท้ายกระดา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27" name="ตัวยึดหมายเลขภาพนิ่ง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2F3D-33E1-4703-BA06-FBBB2D4147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D1E3-1EAB-43A4-9C29-B2ED3D543003}" type="datetimeFigureOut">
              <a:rPr lang="th-TH" smtClean="0"/>
              <a:pPr/>
              <a:t>30/06/53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2F3D-33E1-4703-BA06-FBBB2D4147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D1E3-1EAB-43A4-9C29-B2ED3D543003}" type="datetimeFigureOut">
              <a:rPr lang="th-TH" smtClean="0"/>
              <a:pPr/>
              <a:t>30/06/53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2F3D-33E1-4703-BA06-FBBB2D4147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D1E3-1EAB-43A4-9C29-B2ED3D543003}" type="datetimeFigureOut">
              <a:rPr lang="th-TH" smtClean="0"/>
              <a:pPr/>
              <a:t>30/06/53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2F3D-33E1-4703-BA06-FBBB2D4147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รูปแบบอิสระ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รูปแบบอิสระ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D1E3-1EAB-43A4-9C29-B2ED3D543003}" type="datetimeFigureOut">
              <a:rPr lang="th-TH" smtClean="0"/>
              <a:pPr/>
              <a:t>30/06/53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2F3D-33E1-4703-BA06-FBBB2D4147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D1E3-1EAB-43A4-9C29-B2ED3D543003}" type="datetimeFigureOut">
              <a:rPr lang="th-TH" smtClean="0"/>
              <a:pPr/>
              <a:t>30/06/53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2F3D-33E1-4703-BA06-FBBB2D4147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D1E3-1EAB-43A4-9C29-B2ED3D543003}" type="datetimeFigureOut">
              <a:rPr lang="th-TH" smtClean="0"/>
              <a:pPr/>
              <a:t>30/06/53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2F3D-33E1-4703-BA06-FBBB2D4147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D1E3-1EAB-43A4-9C29-B2ED3D543003}" type="datetimeFigureOut">
              <a:rPr lang="th-TH" smtClean="0"/>
              <a:pPr/>
              <a:t>30/06/53</a:t>
            </a:fld>
            <a:endParaRPr lang="th-TH"/>
          </a:p>
        </p:txBody>
      </p:sp>
      <p:sp>
        <p:nvSpPr>
          <p:cNvPr id="8" name="ตัวยึดหมายเลขภาพนิ่ง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1E2F3D-33E1-4703-BA06-FBBB2D41478E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9" name="ตัวยึดท้ายกระดาษ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D1E3-1EAB-43A4-9C29-B2ED3D543003}" type="datetimeFigureOut">
              <a:rPr lang="th-TH" smtClean="0"/>
              <a:pPr/>
              <a:t>30/06/53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2F3D-33E1-4703-BA06-FBBB2D4147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D1E3-1EAB-43A4-9C29-B2ED3D543003}" type="datetimeFigureOut">
              <a:rPr lang="th-TH" smtClean="0"/>
              <a:pPr/>
              <a:t>30/06/53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B1E2F3D-33E1-4703-BA06-FBBB2D4147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EC6D1E3-1EAB-43A4-9C29-B2ED3D543003}" type="datetimeFigureOut">
              <a:rPr lang="th-TH" smtClean="0"/>
              <a:pPr/>
              <a:t>30/06/53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E2F3D-33E1-4703-BA06-FBBB2D41478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รูปแบบอิสระ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รูปแบบอิสระ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ตัวยึดชื่อเรื่อง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0" name="ตัวยึดข้อความ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ยึดวันที่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C6D1E3-1EAB-43A4-9C29-B2ED3D543003}" type="datetimeFigureOut">
              <a:rPr lang="th-TH" smtClean="0"/>
              <a:pPr/>
              <a:t>30/06/53</a:t>
            </a:fld>
            <a:endParaRPr lang="th-TH"/>
          </a:p>
        </p:txBody>
      </p:sp>
      <p:sp>
        <p:nvSpPr>
          <p:cNvPr id="22" name="ตัวยึดท้ายกระดาษ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E2F3D-33E1-4703-BA06-FBBB2D41478E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-324544" y="2492896"/>
            <a:ext cx="7741368" cy="2301240"/>
          </a:xfrm>
        </p:spPr>
        <p:txBody>
          <a:bodyPr/>
          <a:lstStyle/>
          <a:p>
            <a:r>
              <a:rPr lang="en-US" dirty="0" smtClean="0"/>
              <a:t>Consequences</a:t>
            </a:r>
            <a:br>
              <a:rPr lang="en-US" dirty="0" smtClean="0"/>
            </a:br>
            <a:r>
              <a:rPr lang="en-US" dirty="0" smtClean="0"/>
              <a:t>of</a:t>
            </a:r>
            <a:br>
              <a:rPr lang="en-US" dirty="0" smtClean="0"/>
            </a:br>
            <a:r>
              <a:rPr lang="en-US" dirty="0" smtClean="0"/>
              <a:t>Decision</a:t>
            </a:r>
            <a:endParaRPr lang="th-TH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ตัวยึดเนื้อหา 2"/>
          <p:cNvSpPr txBox="1">
            <a:spLocks/>
          </p:cNvSpPr>
          <p:nvPr/>
        </p:nvSpPr>
        <p:spPr>
          <a:xfrm>
            <a:off x="467544" y="4221088"/>
            <a:ext cx="82296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2.Consider the harmful and beneficial effects your decision might have on the stakeholders.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611560" y="476672"/>
            <a:ext cx="684076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/>
              <a:t>Consequences of Decision</a:t>
            </a:r>
            <a:endParaRPr lang="th-TH" sz="4400" dirty="0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idx="1"/>
          </p:nvPr>
        </p:nvSpPr>
        <p:spPr>
          <a:xfrm>
            <a:off x="395536" y="1844824"/>
            <a:ext cx="8003232" cy="218884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1.Your </a:t>
            </a:r>
            <a:r>
              <a:rPr lang="en-US" dirty="0" smtClean="0"/>
              <a:t>decision directly affects you, although you must guard against thinking too narrowly and focusing on what is best for you.</a:t>
            </a:r>
            <a:endParaRPr lang="th-TH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12961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3. Ask </a:t>
            </a:r>
            <a:r>
              <a:rPr lang="en-US" dirty="0"/>
              <a:t>whether your decision will help the organization meet its goals and objectives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ตัวยึดเนื้อหา 2"/>
          <p:cNvSpPr txBox="1">
            <a:spLocks/>
          </p:cNvSpPr>
          <p:nvPr/>
        </p:nvSpPr>
        <p:spPr>
          <a:xfrm>
            <a:off x="457200" y="3284984"/>
            <a:ext cx="8229600" cy="35730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 You should consider the decision’s impact on the broader community of other organizations and institutions, the public, and the environment.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2627784" y="548680"/>
            <a:ext cx="39853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Consequences of Decision</a:t>
            </a:r>
            <a:endParaRPr lang="th-TH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557808"/>
            <a:ext cx="5987008" cy="1143000"/>
          </a:xfrm>
        </p:spPr>
        <p:txBody>
          <a:bodyPr/>
          <a:lstStyle/>
          <a:p>
            <a:r>
              <a:rPr lang="en-US" dirty="0" smtClean="0"/>
              <a:t>What Utilitarian mean?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51520" y="1628800"/>
            <a:ext cx="8147248" cy="74867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To do something that is the best for all people.</a:t>
            </a:r>
            <a:endParaRPr lang="th-TH" dirty="0"/>
          </a:p>
        </p:txBody>
      </p:sp>
      <p:sp>
        <p:nvSpPr>
          <p:cNvPr id="4" name="ชื่อเรื่อง 1"/>
          <p:cNvSpPr txBox="1">
            <a:spLocks/>
          </p:cNvSpPr>
          <p:nvPr/>
        </p:nvSpPr>
        <p:spPr>
          <a:xfrm>
            <a:off x="251520" y="3068960"/>
            <a:ext cx="8229600" cy="7333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Social contract theory mean?</a:t>
            </a:r>
            <a:endParaRPr kumimoji="0" lang="th-TH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ตัวยึดเนื้อหา 2"/>
          <p:cNvSpPr txBox="1">
            <a:spLocks/>
          </p:cNvSpPr>
          <p:nvPr/>
        </p:nvSpPr>
        <p:spPr>
          <a:xfrm>
            <a:off x="321568" y="3861048"/>
            <a:ext cx="828288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People choose who have the power to get or maintain the rules of society through law.</a:t>
            </a: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เทคนิค">
  <a:themeElements>
    <a:clrScheme name="เทคนิค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เทคนิค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เทคนิค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347</TotalTime>
  <Words>123</Words>
  <Application>Microsoft Office PowerPoint</Application>
  <PresentationFormat>นำเสนอทางหน้าจอ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4</vt:i4>
      </vt:variant>
    </vt:vector>
  </HeadingPairs>
  <TitlesOfParts>
    <vt:vector size="5" baseType="lpstr">
      <vt:lpstr>เทคนิค</vt:lpstr>
      <vt:lpstr>Consequences of Decision</vt:lpstr>
      <vt:lpstr>ภาพนิ่ง 2</vt:lpstr>
      <vt:lpstr>ภาพนิ่ง 3</vt:lpstr>
      <vt:lpstr>What Utilitarian mean?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pop</dc:creator>
  <cp:lastModifiedBy>pop</cp:lastModifiedBy>
  <cp:revision>22</cp:revision>
  <dcterms:created xsi:type="dcterms:W3CDTF">2010-06-30T06:51:33Z</dcterms:created>
  <dcterms:modified xsi:type="dcterms:W3CDTF">2010-06-30T15:29:52Z</dcterms:modified>
</cp:coreProperties>
</file>