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60" r:id="rId5"/>
    <p:sldId id="261"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4B6C6C-FF0D-4CCA-A243-EBA3AF0739E7}" type="datetimeFigureOut">
              <a:rPr lang="en-US" smtClean="0"/>
              <a:t>6/28/2010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715723-3230-46DC-AD70-F0F533C87F23}"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F715723-3230-46DC-AD70-F0F533C87F23}" type="slidenum">
              <a:rPr lang="en-US" smtClean="0"/>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F715723-3230-46DC-AD70-F0F533C87F23}" type="slidenum">
              <a:rPr lang="en-US" smtClean="0"/>
              <a:t>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25BB4B-D094-4A13-ACE9-A6D71D2725F5}" type="datetimeFigureOut">
              <a:rPr lang="en-US" smtClean="0"/>
              <a:t>6/28/2010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740BED-F2E8-4BE0-9186-39451CF0B5F7}"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25BB4B-D094-4A13-ACE9-A6D71D2725F5}" type="datetimeFigureOut">
              <a:rPr lang="en-US" smtClean="0"/>
              <a:t>6/28/2010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740BED-F2E8-4BE0-9186-39451CF0B5F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rPr>
              <a:t>John Stuart Mill</a:t>
            </a:r>
            <a:endParaRPr lang="en-US" dirty="0">
              <a:solidFill>
                <a:schemeClr val="bg1"/>
              </a:solidFill>
            </a:endParaRPr>
          </a:p>
        </p:txBody>
      </p:sp>
      <p:sp>
        <p:nvSpPr>
          <p:cNvPr id="3" name="Subtitle 2"/>
          <p:cNvSpPr>
            <a:spLocks noGrp="1"/>
          </p:cNvSpPr>
          <p:nvPr>
            <p:ph type="subTitle" idx="1"/>
          </p:nvPr>
        </p:nvSpPr>
        <p:spPr/>
        <p:txBody>
          <a:bodyPr/>
          <a:lstStyle/>
          <a:p>
            <a:r>
              <a:rPr lang="en-US" dirty="0" smtClean="0">
                <a:solidFill>
                  <a:schemeClr val="bg1"/>
                </a:solidFill>
              </a:rPr>
              <a:t>(1806-1873)</a:t>
            </a:r>
            <a:endParaRPr lang="en-US" dirty="0">
              <a:solidFill>
                <a:schemeClr val="bg1"/>
              </a:solidFill>
            </a:endParaRPr>
          </a:p>
        </p:txBody>
      </p:sp>
      <p:pic>
        <p:nvPicPr>
          <p:cNvPr id="4" name="Picture 2" descr="http://www.spartacus.schoolnet.co.uk/PRmill.JPG"/>
          <p:cNvPicPr>
            <a:picLocks noChangeAspect="1" noChangeArrowheads="1"/>
          </p:cNvPicPr>
          <p:nvPr/>
        </p:nvPicPr>
        <p:blipFill>
          <a:blip r:embed="rId2" cstate="print"/>
          <a:srcRect/>
          <a:stretch>
            <a:fillRect/>
          </a:stretch>
        </p:blipFill>
        <p:spPr bwMode="auto">
          <a:xfrm rot="1342148">
            <a:off x="6905124" y="469376"/>
            <a:ext cx="1562100" cy="2352675"/>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Stuart Mill (1806-1873)</a:t>
            </a:r>
            <a:endParaRPr lang="en-US" dirty="0"/>
          </a:p>
        </p:txBody>
      </p:sp>
      <p:sp>
        <p:nvSpPr>
          <p:cNvPr id="3" name="Content Placeholder 2"/>
          <p:cNvSpPr>
            <a:spLocks noGrp="1"/>
          </p:cNvSpPr>
          <p:nvPr>
            <p:ph idx="1"/>
          </p:nvPr>
        </p:nvSpPr>
        <p:spPr>
          <a:xfrm>
            <a:off x="179512" y="1600200"/>
            <a:ext cx="8856984" cy="5069159"/>
          </a:xfrm>
        </p:spPr>
        <p:txBody>
          <a:bodyPr>
            <a:normAutofit/>
          </a:bodyPr>
          <a:lstStyle/>
          <a:p>
            <a:r>
              <a:rPr lang="en-US" sz="3000" dirty="0" smtClean="0"/>
              <a:t>John Stuart Mill (1806-1873) was the son of James Mill, a friend of Bentham’s</a:t>
            </a:r>
          </a:p>
          <a:p>
            <a:r>
              <a:rPr lang="en-US" sz="3000" dirty="0" smtClean="0"/>
              <a:t>He was a proponent of utilitarianism, an ethical theory developed by Jeremy Bentham, although his conception of it was very different from Bentham's.</a:t>
            </a:r>
            <a:endParaRPr lang="en-US" dirty="0" smtClean="0"/>
          </a:p>
          <a:p>
            <a:r>
              <a:rPr lang="en-US" dirty="0" smtClean="0"/>
              <a:t>He was a British philosopher and civil servant. An influential contributor to social theory, political theory, and political economy, his conception of liberty justified the freedom of the individual in opposition to unlimited state control.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John Stuart Mill’s Adjustments to Utilitarianism</a:t>
            </a:r>
            <a:endParaRPr lang="en-US" dirty="0"/>
          </a:p>
        </p:txBody>
      </p:sp>
      <p:sp>
        <p:nvSpPr>
          <p:cNvPr id="3" name="Content Placeholder 2"/>
          <p:cNvSpPr>
            <a:spLocks noGrp="1"/>
          </p:cNvSpPr>
          <p:nvPr>
            <p:ph idx="1"/>
          </p:nvPr>
        </p:nvSpPr>
        <p:spPr>
          <a:xfrm>
            <a:off x="251520" y="1988840"/>
            <a:ext cx="8435280" cy="4680520"/>
          </a:xfrm>
        </p:spPr>
        <p:txBody>
          <a:bodyPr>
            <a:normAutofit/>
          </a:bodyPr>
          <a:lstStyle/>
          <a:p>
            <a:r>
              <a:rPr lang="en-US" dirty="0" smtClean="0"/>
              <a:t>Mill argues that we must consider the quality of the happiness, not merely the quantity.</a:t>
            </a:r>
          </a:p>
          <a:p>
            <a:pPr>
              <a:buNone/>
            </a:pPr>
            <a:endParaRPr lang="en-US" dirty="0" smtClean="0"/>
          </a:p>
          <a:p>
            <a:pPr>
              <a:buNone/>
            </a:pPr>
            <a:r>
              <a:rPr lang="en-US" dirty="0" smtClean="0"/>
              <a:t>		</a:t>
            </a:r>
            <a:r>
              <a:rPr lang="en-US" b="1" dirty="0" smtClean="0"/>
              <a:t>-For example</a:t>
            </a:r>
            <a:endParaRPr lang="en-US" dirty="0"/>
          </a:p>
          <a:p>
            <a:pPr>
              <a:buNone/>
            </a:pPr>
            <a:r>
              <a:rPr lang="en-US" dirty="0" smtClean="0"/>
              <a:t>		some might find happiness with a pitcher of beer and a pizza. Others may find happiness watching a fine Shakespearean play. The quality of happiness is greater with the latter.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Utilitarianism by John Stuart Mill’s</a:t>
            </a:r>
            <a:endParaRPr lang="en-US" dirty="0"/>
          </a:p>
        </p:txBody>
      </p:sp>
      <p:sp>
        <p:nvSpPr>
          <p:cNvPr id="3" name="Content Placeholder 2"/>
          <p:cNvSpPr>
            <a:spLocks noGrp="1"/>
          </p:cNvSpPr>
          <p:nvPr>
            <p:ph idx="1"/>
          </p:nvPr>
        </p:nvSpPr>
        <p:spPr>
          <a:xfrm>
            <a:off x="107504" y="1600200"/>
            <a:ext cx="8928992" cy="5257800"/>
          </a:xfrm>
        </p:spPr>
        <p:txBody>
          <a:bodyPr>
            <a:normAutofit/>
          </a:bodyPr>
          <a:lstStyle/>
          <a:p>
            <a:r>
              <a:rPr lang="en-US" dirty="0" smtClean="0"/>
              <a:t>He responded to these objections and gave us the form of Utilitarianism that, in its fundamentals, is the same moral theory that so many philosophers and economists still endorse today.</a:t>
            </a:r>
          </a:p>
          <a:p>
            <a:r>
              <a:rPr lang="en-US" dirty="0" smtClean="0"/>
              <a:t>Utilitarianism is a kind of consequentialism, because we evaluate   the morality of actions on the basis of their probable outcomes of consequence.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Utilitarianism by John Stuart Mill’s</a:t>
            </a:r>
            <a:endParaRPr lang="en-US" dirty="0"/>
          </a:p>
        </p:txBody>
      </p:sp>
      <p:sp>
        <p:nvSpPr>
          <p:cNvPr id="3" name="Content Placeholder 2"/>
          <p:cNvSpPr>
            <a:spLocks noGrp="1"/>
          </p:cNvSpPr>
          <p:nvPr>
            <p:ph idx="1"/>
          </p:nvPr>
        </p:nvSpPr>
        <p:spPr>
          <a:xfrm>
            <a:off x="457200" y="1600200"/>
            <a:ext cx="8229600" cy="5141168"/>
          </a:xfrm>
        </p:spPr>
        <p:txBody>
          <a:bodyPr>
            <a:normAutofit/>
          </a:bodyPr>
          <a:lstStyle/>
          <a:p>
            <a:r>
              <a:rPr lang="en-US" dirty="0" smtClean="0"/>
              <a:t>For the this reason utilitarianism is also what we call a teleological theory.</a:t>
            </a:r>
          </a:p>
          <a:p>
            <a:r>
              <a:rPr lang="en-US" dirty="0" smtClean="0"/>
              <a:t>Coming from Greek word </a:t>
            </a:r>
            <a:r>
              <a:rPr lang="en-US" dirty="0" err="1" smtClean="0"/>
              <a:t>telos</a:t>
            </a:r>
            <a:r>
              <a:rPr lang="en-US" dirty="0" smtClean="0"/>
              <a:t>, meaning purpose or end, teleology refer to the notion that some thing and processes are best thus they argue that the good (moral) life for humans is the happy life.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Utilitarianism by John Stuart Mill’s</a:t>
            </a:r>
            <a:endParaRPr lang="en-US" dirty="0"/>
          </a:p>
        </p:txBody>
      </p:sp>
      <p:sp>
        <p:nvSpPr>
          <p:cNvPr id="3" name="Content Placeholder 2"/>
          <p:cNvSpPr>
            <a:spLocks noGrp="1"/>
          </p:cNvSpPr>
          <p:nvPr>
            <p:ph idx="1"/>
          </p:nvPr>
        </p:nvSpPr>
        <p:spPr/>
        <p:txBody>
          <a:bodyPr/>
          <a:lstStyle/>
          <a:p>
            <a:r>
              <a:rPr lang="en-US" dirty="0" smtClean="0"/>
              <a:t>Utilitarianism is probably the most popular moral theory of the last hundred years. It is widely used by economists, because one easy way of measuring utility is by assigning dolla</a:t>
            </a:r>
            <a:r>
              <a:rPr lang="en-US" dirty="0" smtClean="0"/>
              <a:t>r signs to outcomes.</a:t>
            </a:r>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221</Words>
  <Application>Microsoft Office PowerPoint</Application>
  <PresentationFormat>On-screen Show (4:3)</PresentationFormat>
  <Paragraphs>21</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John Stuart Mill</vt:lpstr>
      <vt:lpstr>John Stuart Mill (1806-1873)</vt:lpstr>
      <vt:lpstr>John Stuart Mill’s Adjustments to Utilitarianism</vt:lpstr>
      <vt:lpstr>Utilitarianism by John Stuart Mill’s</vt:lpstr>
      <vt:lpstr>Utilitarianism by John Stuart Mill’s</vt:lpstr>
      <vt:lpstr>Utilitarianism by John Stuart Mill’s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Stuart Mill</dc:title>
  <dc:creator>bew</dc:creator>
  <cp:lastModifiedBy>bew</cp:lastModifiedBy>
  <cp:revision>23</cp:revision>
  <dcterms:created xsi:type="dcterms:W3CDTF">2010-06-28T11:38:57Z</dcterms:created>
  <dcterms:modified xsi:type="dcterms:W3CDTF">2010-06-28T17:12:33Z</dcterms:modified>
</cp:coreProperties>
</file>