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C7F85-9A49-4633-A93A-C6D95A78E760}" type="datetimeFigureOut">
              <a:rPr lang="en-US" smtClean="0"/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9048B-1689-4A51-8786-910FC5CF9B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Utilitarianism is a kind of </a:t>
            </a:r>
            <a:r>
              <a:rPr lang="en-US" dirty="0" err="1" smtClean="0"/>
              <a:t>consequentialism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Utilitarianism evaluate the morality of actions on basis of their probable outcomes or consequence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Theses of Utilitarianism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err="1" smtClean="0"/>
              <a:t>Consequentialism</a:t>
            </a:r>
            <a:r>
              <a:rPr lang="en-US" b="1" u="sng" dirty="0" smtClean="0"/>
              <a:t>:</a:t>
            </a:r>
            <a:r>
              <a:rPr lang="en-US" dirty="0" smtClean="0"/>
              <a:t> The rightness of actions is determined solely by their consequences.</a:t>
            </a:r>
          </a:p>
          <a:p>
            <a:r>
              <a:rPr lang="en-US" b="1" u="sng" dirty="0" smtClean="0"/>
              <a:t>Hedonism:</a:t>
            </a:r>
            <a:r>
              <a:rPr lang="en-US" dirty="0" smtClean="0"/>
              <a:t> Utility is the degree to which an act produces pleasure. Hedonism is the thesis that pleasure or happiness is the </a:t>
            </a:r>
            <a:r>
              <a:rPr lang="en-US" b="1" u="sng" dirty="0" smtClean="0"/>
              <a:t>good</a:t>
            </a:r>
            <a:r>
              <a:rPr lang="en-US" dirty="0" smtClean="0"/>
              <a:t> that we seek and that we </a:t>
            </a:r>
            <a:r>
              <a:rPr lang="en-US" u="sng" dirty="0" smtClean="0"/>
              <a:t>should</a:t>
            </a:r>
            <a:r>
              <a:rPr lang="en-US" dirty="0" smtClean="0"/>
              <a:t> seek.</a:t>
            </a:r>
          </a:p>
          <a:p>
            <a:r>
              <a:rPr lang="en-US" b="1" u="sng" dirty="0" err="1" smtClean="0"/>
              <a:t>Maximalism</a:t>
            </a:r>
            <a:r>
              <a:rPr lang="en-US" dirty="0" smtClean="0"/>
              <a:t>: A right action produces the greatest good consequences and the least bad.</a:t>
            </a:r>
          </a:p>
          <a:p>
            <a:r>
              <a:rPr lang="en-US" b="1" u="sng" dirty="0" smtClean="0"/>
              <a:t>Universalism:</a:t>
            </a:r>
            <a:r>
              <a:rPr lang="en-US" dirty="0" smtClean="0"/>
              <a:t> The consequences to be considered are those of everyone affected, and everyone equally.</a:t>
            </a:r>
            <a:endParaRPr lang="en-US" b="1" u="sng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Formulations of Utilitarian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573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- </a:t>
            </a:r>
            <a:r>
              <a:rPr lang="en-US" sz="3600" dirty="0" smtClean="0"/>
              <a:t>Principle of Utility: The best action is that which produces the greatest happiness and/or reduces pain.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3657600"/>
            <a:ext cx="7162800" cy="2590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Greatest Happiness : </a:t>
            </a: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ought to do that which produces the greatest happiness and least pain for the greatest number of people.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Utilitarianism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sz="half" idx="4294967295"/>
          </p:nvPr>
        </p:nvSpPr>
        <p:spPr>
          <a:xfrm>
            <a:off x="304800" y="1600200"/>
            <a:ext cx="40386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b="1" u="sng" dirty="0"/>
              <a:t>Act</a:t>
            </a:r>
            <a:r>
              <a:rPr lang="en-US" sz="3200" dirty="0"/>
              <a:t>:  An Action is right if and only if it produces the greatest balance of pleasure over pain for the greatest number.  (Jeremy Bentham)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038600" y="1524000"/>
            <a:ext cx="4876800" cy="5486400"/>
          </a:xfrm>
        </p:spPr>
        <p:txBody>
          <a:bodyPr>
            <a:normAutofit/>
          </a:bodyPr>
          <a:lstStyle/>
          <a:p>
            <a:r>
              <a:rPr lang="en-US" sz="3200" b="1" u="sng" dirty="0"/>
              <a:t>Rule</a:t>
            </a:r>
            <a:r>
              <a:rPr lang="en-US" sz="3200" dirty="0"/>
              <a:t>:  An action is right if and only if it conforms to a set of rules the general acceptance of which would produce the greatest balance of pleasure over pain for the greatest number.      (John Stuart Mill)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Utilitarian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you can use eighty soldiers as a decoy in war, and thereby attack an enemy force and kill several hundred enemy soldiers, that is a morally good choice even though the eighty might be lost.</a:t>
            </a:r>
          </a:p>
          <a:p>
            <a:r>
              <a:rPr lang="en-US" dirty="0" smtClean="0"/>
              <a:t>If lying or stealing will actually bring about more happiness and/or reduce pain, Act Utilitarianism says we </a:t>
            </a:r>
            <a:r>
              <a:rPr lang="en-US" u="sng" dirty="0" smtClean="0"/>
              <a:t>should</a:t>
            </a:r>
            <a:r>
              <a:rPr lang="en-US" dirty="0" smtClean="0"/>
              <a:t> lie and steal in those cases.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Criticisms of Utilitarianism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If I am to bring the greatest happiness to the greatest number, not putting my own happiness above others, that may lead to a dilemma.  I live in a neighborhood where 83% of my neighbors use drugs. I could make them most happy by helping supply them with cheap drugs, but I feel uncomfortable doing that. What should a utilitarian do?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366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Utilitarianism is a kind of consequentialism</vt:lpstr>
      <vt:lpstr>Four Theses of Utilitarianism</vt:lpstr>
      <vt:lpstr>Two Formulations of Utilitarian Theory</vt:lpstr>
      <vt:lpstr>Two Types of Utilitarianism</vt:lpstr>
      <vt:lpstr>Application of Utilitarian Theory</vt:lpstr>
      <vt:lpstr>Criticisms of Utilitarianism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top</dc:creator>
  <cp:lastModifiedBy>top</cp:lastModifiedBy>
  <cp:revision>2</cp:revision>
  <dcterms:created xsi:type="dcterms:W3CDTF">2010-06-30T14:24:31Z</dcterms:created>
  <dcterms:modified xsi:type="dcterms:W3CDTF">2010-06-30T14:43:29Z</dcterms:modified>
</cp:coreProperties>
</file>